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300" r:id="rId4"/>
    <p:sldId id="301" r:id="rId5"/>
    <p:sldId id="302" r:id="rId6"/>
    <p:sldId id="299" r:id="rId7"/>
  </p:sldIdLst>
  <p:sldSz cx="20104100" cy="1130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ject 35">
            <a:extLst>
              <a:ext uri="{FF2B5EF4-FFF2-40B4-BE49-F238E27FC236}">
                <a16:creationId xmlns:a16="http://schemas.microsoft.com/office/drawing/2014/main" id="{0414D99A-EF63-4E13-8223-10F772D93ABC}"/>
              </a:ext>
            </a:extLst>
          </p:cNvPr>
          <p:cNvSpPr/>
          <p:nvPr userDrawn="1"/>
        </p:nvSpPr>
        <p:spPr>
          <a:xfrm>
            <a:off x="0" y="0"/>
            <a:ext cx="20104100" cy="167640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32D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7B8B494-74F2-4D67-AE81-F452476F4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6260" y="167640"/>
            <a:ext cx="9407839" cy="11141710"/>
          </a:xfrm>
          <a:prstGeom prst="rect">
            <a:avLst/>
          </a:prstGeom>
        </p:spPr>
      </p:pic>
      <p:pic>
        <p:nvPicPr>
          <p:cNvPr id="34" name="Obrázek 33">
            <a:extLst>
              <a:ext uri="{FF2B5EF4-FFF2-40B4-BE49-F238E27FC236}">
                <a16:creationId xmlns:a16="http://schemas.microsoft.com/office/drawing/2014/main" id="{9180AFE3-1014-4C70-9454-8A4AFB3A52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98" y="7001281"/>
            <a:ext cx="5290533" cy="203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6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60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86996" y="602118"/>
            <a:ext cx="4334947" cy="9584151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2157" y="602118"/>
            <a:ext cx="12753538" cy="95841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96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6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86" y="2819485"/>
            <a:ext cx="17339786" cy="4704375"/>
          </a:xfrm>
          <a:prstGeom prst="rect">
            <a:avLst/>
          </a:prstGeom>
        </p:spPr>
        <p:txBody>
          <a:bodyPr anchor="b"/>
          <a:lstStyle>
            <a:lvl1pPr>
              <a:defRPr sz="989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86" y="7568366"/>
            <a:ext cx="17339786" cy="2473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12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2157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7700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79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776" y="2772362"/>
            <a:ext cx="8504976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776" y="4131054"/>
            <a:ext cx="8504976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7701" y="2772362"/>
            <a:ext cx="8546861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7701" y="4131054"/>
            <a:ext cx="8546861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10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2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28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34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6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ADADEDA-A891-4533-B698-C3F52D37E910}"/>
              </a:ext>
            </a:extLst>
          </p:cNvPr>
          <p:cNvCxnSpPr>
            <a:cxnSpLocks/>
          </p:cNvCxnSpPr>
          <p:nvPr userDrawn="1"/>
        </p:nvCxnSpPr>
        <p:spPr>
          <a:xfrm>
            <a:off x="866731" y="10056659"/>
            <a:ext cx="164859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Zástupný symbol pro obsah 5">
            <a:extLst>
              <a:ext uri="{FF2B5EF4-FFF2-40B4-BE49-F238E27FC236}">
                <a16:creationId xmlns:a16="http://schemas.microsoft.com/office/drawing/2014/main" id="{40038B71-B38C-4117-90B0-8B7D76A7F0C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38550" y="9127420"/>
            <a:ext cx="1858346" cy="1858477"/>
          </a:xfrm>
          <a:prstGeom prst="rect">
            <a:avLst/>
          </a:prstGeom>
        </p:spPr>
      </p:pic>
      <p:sp>
        <p:nvSpPr>
          <p:cNvPr id="10" name="object 35">
            <a:extLst>
              <a:ext uri="{FF2B5EF4-FFF2-40B4-BE49-F238E27FC236}">
                <a16:creationId xmlns:a16="http://schemas.microsoft.com/office/drawing/2014/main" id="{E6F024E8-B807-4260-AB14-E12C9BACBDF3}"/>
              </a:ext>
            </a:extLst>
          </p:cNvPr>
          <p:cNvSpPr/>
          <p:nvPr userDrawn="1"/>
        </p:nvSpPr>
        <p:spPr>
          <a:xfrm>
            <a:off x="0" y="0"/>
            <a:ext cx="20104100" cy="1576934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22D40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C551D88-313F-4E9F-A50F-CD4813224B22}"/>
              </a:ext>
            </a:extLst>
          </p:cNvPr>
          <p:cNvSpPr txBox="1"/>
          <p:nvPr userDrawn="1"/>
        </p:nvSpPr>
        <p:spPr>
          <a:xfrm>
            <a:off x="495946" y="1968285"/>
            <a:ext cx="8384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AD13AF40-CD37-4305-8B60-26E85D83602E}"/>
              </a:ext>
            </a:extLst>
          </p:cNvPr>
          <p:cNvSpPr txBox="1">
            <a:spLocks/>
          </p:cNvSpPr>
          <p:nvPr userDrawn="1"/>
        </p:nvSpPr>
        <p:spPr>
          <a:xfrm>
            <a:off x="1007390" y="10296577"/>
            <a:ext cx="7098224" cy="825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5750" b="1">
                <a:latin typeface="Gill Sans MT"/>
                <a:ea typeface="+mj-ea"/>
                <a:cs typeface="Gill Sans MT"/>
              </a:defRPr>
            </a:lvl1pPr>
          </a:lstStyle>
          <a:p>
            <a:r>
              <a:rPr lang="cs-CZ" sz="4000" kern="0" dirty="0">
                <a:latin typeface="Gill Sans"/>
              </a:rPr>
              <a:t>Univerzita Karlova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0C2194D-84FF-4792-AA2C-38ACA762CCA1}"/>
              </a:ext>
            </a:extLst>
          </p:cNvPr>
          <p:cNvSpPr txBox="1">
            <a:spLocks/>
          </p:cNvSpPr>
          <p:nvPr userDrawn="1"/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3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456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0" y="327099"/>
            <a:ext cx="8862510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dirty="0">
                <a:solidFill>
                  <a:schemeClr val="bg1"/>
                </a:solidFill>
                <a:latin typeface="Gill Sans"/>
              </a:rPr>
              <a:t> </a:t>
            </a:r>
            <a:r>
              <a:rPr lang="cs-CZ" sz="5400" b="1" dirty="0" smtClean="0">
                <a:solidFill>
                  <a:schemeClr val="bg1"/>
                </a:solidFill>
                <a:latin typeface="Gill Sans"/>
              </a:rPr>
              <a:t>Název </a:t>
            </a:r>
            <a:r>
              <a:rPr lang="cs-CZ" sz="5400" b="1" dirty="0" err="1" smtClean="0">
                <a:solidFill>
                  <a:schemeClr val="bg1"/>
                </a:solidFill>
                <a:latin typeface="Gill Sans"/>
              </a:rPr>
              <a:t>slidu</a:t>
            </a:r>
            <a:r>
              <a:rPr lang="cs-CZ" sz="5400" b="1" dirty="0" smtClean="0">
                <a:solidFill>
                  <a:schemeClr val="bg1"/>
                </a:solidFill>
                <a:latin typeface="Gill Sans"/>
              </a:rPr>
              <a:t> </a:t>
            </a:r>
            <a:endParaRPr lang="cs-CZ" sz="5400" b="1" dirty="0">
              <a:solidFill>
                <a:schemeClr val="bg1"/>
              </a:solidFill>
              <a:latin typeface="Gill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01B1312-AFC9-45D4-B428-B24359645F09}"/>
              </a:ext>
            </a:extLst>
          </p:cNvPr>
          <p:cNvSpPr txBox="1"/>
          <p:nvPr/>
        </p:nvSpPr>
        <p:spPr>
          <a:xfrm>
            <a:off x="647632" y="2200345"/>
            <a:ext cx="83058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Xxz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xyzsflsfkf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lsfkljflsfsfjflf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Ablck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kfdlk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slfjls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skfls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Bsfkslfs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slfksfls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lfsfjslsfls</a:t>
            </a:r>
            <a:endParaRPr lang="cs-CZ" altLang="cs-CZ" sz="3600" dirty="0">
              <a:latin typeface="Gill Sans MT" pitchFamily="34" charset="-18"/>
            </a:endParaRP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endParaRPr lang="en-US" altLang="cs-CZ" sz="3600" dirty="0">
              <a:latin typeface="Gill Sans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5492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0" y="327099"/>
            <a:ext cx="8862510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dirty="0">
                <a:solidFill>
                  <a:schemeClr val="bg1"/>
                </a:solidFill>
              </a:rPr>
              <a:t>Název </a:t>
            </a:r>
            <a:r>
              <a:rPr lang="cs-CZ" sz="5400" b="1" dirty="0" err="1">
                <a:solidFill>
                  <a:schemeClr val="bg1"/>
                </a:solidFill>
              </a:rPr>
              <a:t>slidu</a:t>
            </a:r>
            <a:r>
              <a:rPr lang="cs-CZ" sz="5400" b="1" dirty="0">
                <a:solidFill>
                  <a:schemeClr val="bg1"/>
                </a:solidFill>
              </a:rPr>
              <a:t> </a:t>
            </a:r>
            <a:endParaRPr lang="cs-CZ" sz="5400" b="1" dirty="0">
              <a:solidFill>
                <a:schemeClr val="bg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01B1312-AFC9-45D4-B428-B24359645F09}"/>
              </a:ext>
            </a:extLst>
          </p:cNvPr>
          <p:cNvSpPr txBox="1"/>
          <p:nvPr/>
        </p:nvSpPr>
        <p:spPr>
          <a:xfrm>
            <a:off x="647632" y="2200345"/>
            <a:ext cx="83058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Xxz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xyzsflsfkf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lsfkljflsfsfjflf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Ablck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kfdlk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slfjls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skfls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Bsfkslfs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slfksfls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lfsfjslsfls</a:t>
            </a:r>
            <a:endParaRPr lang="cs-CZ" altLang="cs-CZ" sz="3600" dirty="0">
              <a:latin typeface="Gill Sans MT" pitchFamily="34" charset="-18"/>
            </a:endParaRP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endParaRPr lang="en-US" altLang="cs-CZ" sz="3600" dirty="0">
              <a:latin typeface="Gill Sans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91861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0" y="327099"/>
            <a:ext cx="8862510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dirty="0">
                <a:solidFill>
                  <a:schemeClr val="bg1"/>
                </a:solidFill>
              </a:rPr>
              <a:t>Název </a:t>
            </a:r>
            <a:r>
              <a:rPr lang="cs-CZ" sz="5400" b="1" dirty="0" err="1">
                <a:solidFill>
                  <a:schemeClr val="bg1"/>
                </a:solidFill>
              </a:rPr>
              <a:t>slidu</a:t>
            </a:r>
            <a:r>
              <a:rPr lang="cs-CZ" sz="5400" b="1" dirty="0">
                <a:solidFill>
                  <a:schemeClr val="bg1"/>
                </a:solidFill>
              </a:rPr>
              <a:t> </a:t>
            </a:r>
            <a:endParaRPr lang="cs-CZ" sz="5400" b="1" dirty="0">
              <a:solidFill>
                <a:schemeClr val="bg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01B1312-AFC9-45D4-B428-B24359645F09}"/>
              </a:ext>
            </a:extLst>
          </p:cNvPr>
          <p:cNvSpPr txBox="1"/>
          <p:nvPr/>
        </p:nvSpPr>
        <p:spPr>
          <a:xfrm>
            <a:off x="647632" y="2200345"/>
            <a:ext cx="83058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Xxz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xyzsflsfkf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lsfkljflsfsfjflf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Ablck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kfdlk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slfjls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skfls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Bsfkslfs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slfksfls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lfsfjslsfls</a:t>
            </a:r>
            <a:endParaRPr lang="cs-CZ" altLang="cs-CZ" sz="3600" dirty="0">
              <a:latin typeface="Gill Sans MT" pitchFamily="34" charset="-18"/>
            </a:endParaRP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endParaRPr lang="en-US" altLang="cs-CZ" sz="3600" dirty="0">
              <a:latin typeface="Gill Sans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5671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0" y="327099"/>
            <a:ext cx="8862510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dirty="0">
                <a:solidFill>
                  <a:schemeClr val="bg1"/>
                </a:solidFill>
              </a:rPr>
              <a:t>Název </a:t>
            </a:r>
            <a:r>
              <a:rPr lang="cs-CZ" sz="5400" b="1" dirty="0" err="1">
                <a:solidFill>
                  <a:schemeClr val="bg1"/>
                </a:solidFill>
              </a:rPr>
              <a:t>slidu</a:t>
            </a:r>
            <a:r>
              <a:rPr lang="cs-CZ" sz="5400" b="1" dirty="0">
                <a:solidFill>
                  <a:schemeClr val="bg1"/>
                </a:solidFill>
              </a:rPr>
              <a:t> </a:t>
            </a:r>
            <a:endParaRPr lang="cs-CZ" sz="5400" b="1" dirty="0">
              <a:solidFill>
                <a:schemeClr val="bg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01B1312-AFC9-45D4-B428-B24359645F09}"/>
              </a:ext>
            </a:extLst>
          </p:cNvPr>
          <p:cNvSpPr txBox="1"/>
          <p:nvPr/>
        </p:nvSpPr>
        <p:spPr>
          <a:xfrm>
            <a:off x="647632" y="2200345"/>
            <a:ext cx="83058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Xxz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xyzsflsfkf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lsfkljflsfsfjflf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Ablck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kfdlk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slfjls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skfls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Bsfkslfs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slfksfls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lfsfjslsfls</a:t>
            </a:r>
            <a:endParaRPr lang="cs-CZ" altLang="cs-CZ" sz="3600" dirty="0">
              <a:latin typeface="Gill Sans MT" pitchFamily="34" charset="-18"/>
            </a:endParaRP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endParaRPr lang="en-US" altLang="cs-CZ" sz="3600" dirty="0">
              <a:latin typeface="Gill Sans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6476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-1" y="327099"/>
            <a:ext cx="13963974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spc="5" dirty="0">
                <a:solidFill>
                  <a:schemeClr val="bg1"/>
                </a:solidFill>
                <a:latin typeface="Gill Sans"/>
              </a:rPr>
              <a:t> </a:t>
            </a:r>
            <a:endParaRPr lang="cs-CZ" sz="5400" b="1" dirty="0">
              <a:solidFill>
                <a:schemeClr val="bg1"/>
              </a:solidFill>
              <a:latin typeface="Gill San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9056D1B-7380-48CC-82B5-F0A9F41E7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768" y="3461048"/>
            <a:ext cx="1506901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9763" indent="-627063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096963" indent="-627063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12700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  <a:p>
            <a:pPr marL="12700" indent="0" algn="ctr" eaLnBrk="1" hangingPunct="1">
              <a:buClr>
                <a:srgbClr val="D32D3F"/>
              </a:buClr>
            </a:pPr>
            <a:endParaRPr 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en-GB" alt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</p:txBody>
      </p:sp>
      <p:sp>
        <p:nvSpPr>
          <p:cNvPr id="7" name="object 35">
            <a:extLst>
              <a:ext uri="{FF2B5EF4-FFF2-40B4-BE49-F238E27FC236}">
                <a16:creationId xmlns:a16="http://schemas.microsoft.com/office/drawing/2014/main" id="{1C886018-7E6B-4040-8D61-445BF7D4CB3E}"/>
              </a:ext>
            </a:extLst>
          </p:cNvPr>
          <p:cNvSpPr/>
          <p:nvPr/>
        </p:nvSpPr>
        <p:spPr>
          <a:xfrm>
            <a:off x="0" y="0"/>
            <a:ext cx="20104100" cy="1576934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22D40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D5F48BCA-29ED-43AB-B699-E2935AA91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0770" y="6969383"/>
            <a:ext cx="3683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cs-CZ" altLang="cs-CZ" sz="5400" dirty="0">
                <a:latin typeface="Gill Sans MT" pitchFamily="34" charset="-18"/>
              </a:rPr>
              <a:t>www.cuni.cz</a:t>
            </a:r>
          </a:p>
          <a:p>
            <a:pPr algn="ctr" eaLnBrk="1" hangingPunct="1"/>
            <a:endParaRPr lang="cs-CZ" altLang="cs-CZ" sz="3600" dirty="0">
              <a:latin typeface="Gill Sans MT" pitchFamily="34" charset="-18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C38F30D-3A31-47BF-9C3C-835DC29823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20104100" cy="565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874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171616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bout UK_prezentace">
      <a:majorFont>
        <a:latin typeface="Gill Sans"/>
        <a:ea typeface=""/>
        <a:cs typeface=""/>
      </a:majorFont>
      <a:minorFont>
        <a:latin typeface="Gill Sans MT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06D0FEA9C90945A3A5316D1583F178" ma:contentTypeVersion="11" ma:contentTypeDescription="Vytvoří nový dokument" ma:contentTypeScope="" ma:versionID="7c08b3989350d0fc7b062e987253e0c6">
  <xsd:schema xmlns:xsd="http://www.w3.org/2001/XMLSchema" xmlns:xs="http://www.w3.org/2001/XMLSchema" xmlns:p="http://schemas.microsoft.com/office/2006/metadata/properties" xmlns:ns2="34857ba6-c651-405c-92a0-e58f12b028b1" xmlns:ns3="90abe898-bf38-4737-b6c0-ee4a8af8bef5" targetNamespace="http://schemas.microsoft.com/office/2006/metadata/properties" ma:root="true" ma:fieldsID="f1c73a13f0df06dd69f281fa6864272e" ns2:_="" ns3:_="">
    <xsd:import namespace="34857ba6-c651-405c-92a0-e58f12b028b1"/>
    <xsd:import namespace="90abe898-bf38-4737-b6c0-ee4a8af8be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857ba6-c651-405c-92a0-e58f12b028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Značky obrázků" ma:readOnly="false" ma:fieldId="{5cf76f15-5ced-4ddc-b409-7134ff3c332f}" ma:taxonomyMulti="true" ma:sspId="ede2c221-80ea-42f2-a6ce-7f19966b5d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be898-bf38-4737-b6c0-ee4a8af8bef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0c240209-1737-4b95-a7fb-80e201606254}" ma:internalName="TaxCatchAll" ma:showField="CatchAllData" ma:web="90abe898-bf38-4737-b6c0-ee4a8af8be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4857ba6-c651-405c-92a0-e58f12b028b1">
      <Terms xmlns="http://schemas.microsoft.com/office/infopath/2007/PartnerControls"/>
    </lcf76f155ced4ddcb4097134ff3c332f>
    <TaxCatchAll xmlns="90abe898-bf38-4737-b6c0-ee4a8af8bef5" xsi:nil="true"/>
  </documentManagement>
</p:properties>
</file>

<file path=customXml/itemProps1.xml><?xml version="1.0" encoding="utf-8"?>
<ds:datastoreItem xmlns:ds="http://schemas.openxmlformats.org/officeDocument/2006/customXml" ds:itemID="{D5AAA0FE-3726-4943-B037-B3AE3AE82799}"/>
</file>

<file path=customXml/itemProps2.xml><?xml version="1.0" encoding="utf-8"?>
<ds:datastoreItem xmlns:ds="http://schemas.openxmlformats.org/officeDocument/2006/customXml" ds:itemID="{50BB34B6-F4BB-4BE8-9AD5-B63D5402B82A}"/>
</file>

<file path=customXml/itemProps3.xml><?xml version="1.0" encoding="utf-8"?>
<ds:datastoreItem xmlns:ds="http://schemas.openxmlformats.org/officeDocument/2006/customXml" ds:itemID="{A2A08887-0EA2-4FC9-9262-E2DCA172039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1465</TotalTime>
  <Words>63</Words>
  <Application>Microsoft Office PowerPoint</Application>
  <PresentationFormat>Vlastní</PresentationFormat>
  <Paragraphs>21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Gill Sans</vt:lpstr>
      <vt:lpstr>Gill Sans MT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Podzimek</dc:creator>
  <cp:lastModifiedBy>Petr Podzimek</cp:lastModifiedBy>
  <cp:revision>74</cp:revision>
  <dcterms:created xsi:type="dcterms:W3CDTF">2017-06-20T08:09:59Z</dcterms:created>
  <dcterms:modified xsi:type="dcterms:W3CDTF">2021-06-24T10:49:25Z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0x0101007706D0FEA9C90945A3A5316D1583F178</vt:lpwstr>
  </property>
  <property fmtid="{D5CDD505-2E9C-101B-9397-08002B2CF9AE}" pid="3" name="MediaServiceImageTags">
    <vt:lpwstr/>
  </property>
</Properties>
</file>